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All about the</a:t>
            </a:r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University of Georgia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By Jackson</a:t>
            </a:r>
            <a:endParaRPr lang="en-US" sz="60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School History</a:t>
            </a:r>
            <a:endParaRPr lang="en-US" sz="40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The school was founded on Jan 27, 1785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For the First 16 years it only EXISTED ON PAPER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1806 WAS THE YEAR IT WAS Completed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Women WERE NOT Admitted until 1916</a:t>
            </a:r>
          </a:p>
        </p:txBody>
      </p:sp>
    </p:spTree>
    <p:extLst>
      <p:ext uri="{BB962C8B-B14F-4D97-AF65-F5344CB8AC3E}">
        <p14:creationId xmlns:p14="http://schemas.microsoft.com/office/powerpoint/2010/main" val="21293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ACADEMICS</a:t>
            </a:r>
            <a:endParaRPr lang="en-US" sz="4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THERE ARE OVER 600 STUDENT CLUBS AND ORGANIZATIONS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170 STUDY ABROAD PROGRAMS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SHORTEST CLASS IS 50 MINUTES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LONGEST CLASS IS 75 MINUTES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SCHOOL </a:t>
            </a:r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OFFERS 20 ACADEMIC PROGRAMS TO MAJOR/MINOR IN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ADMISSION REQUIREMENTS:  ACT SCORE OF AT LEAST 21, A WRITTEN ESSAY, LETTERS OF RECOMMENDATION, AND INVOLVEMENT IN EXTRACURRICULAR ACTIVITIES</a:t>
            </a:r>
          </a:p>
          <a:p>
            <a:endParaRPr lang="en-US" sz="24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82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P</a:t>
            </a:r>
            <a:r>
              <a:rPr lang="en-US" sz="4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OPULATION</a:t>
            </a:r>
            <a:endParaRPr lang="en-US" sz="4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There are 389 buildings on 759 acres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There are 34,536 students going there now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It is the biggest school in George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SPORTS</a:t>
            </a:r>
            <a:endParaRPr lang="en-US" sz="4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gency FB" panose="020B0503020202020204" pitchFamily="34" charset="0"/>
              </a:rPr>
              <a:t>The football team is ranked 13 in the country</a:t>
            </a:r>
          </a:p>
          <a:p>
            <a:r>
              <a:rPr lang="en-US" sz="2400" dirty="0" smtClean="0">
                <a:latin typeface="Agency FB" panose="020B0503020202020204" pitchFamily="34" charset="0"/>
              </a:rPr>
              <a:t> NCAA division 1</a:t>
            </a:r>
          </a:p>
          <a:p>
            <a:r>
              <a:rPr lang="en-US" sz="2400" dirty="0" smtClean="0">
                <a:latin typeface="Agency FB" panose="020B0503020202020204" pitchFamily="34" charset="0"/>
              </a:rPr>
              <a:t>38 national championships including 26 since 1999</a:t>
            </a:r>
          </a:p>
          <a:p>
            <a:r>
              <a:rPr lang="en-US" sz="2400" dirty="0" smtClean="0">
                <a:latin typeface="Agency FB" panose="020B0503020202020204" pitchFamily="34" charset="0"/>
              </a:rPr>
              <a:t>Men’s sports include football, basketball, baseball, tennis, track and field, cross country and swimming</a:t>
            </a:r>
          </a:p>
          <a:p>
            <a:r>
              <a:rPr lang="en-US" sz="2400" dirty="0" smtClean="0">
                <a:latin typeface="Agency FB" panose="020B0503020202020204" pitchFamily="34" charset="0"/>
              </a:rPr>
              <a:t>Women’s sports include basketball, cross county, equestrian, golf, gymnastics, soccer, softball, swimming and diving, tennis, track and field, and volleyball</a:t>
            </a:r>
          </a:p>
        </p:txBody>
      </p:sp>
    </p:spTree>
    <p:extLst>
      <p:ext uri="{BB962C8B-B14F-4D97-AF65-F5344CB8AC3E}">
        <p14:creationId xmlns:p14="http://schemas.microsoft.com/office/powerpoint/2010/main" val="13808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"/>
            <a:ext cx="2313291" cy="7853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pictures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55575" y="6858000"/>
            <a:ext cx="8596668" cy="86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gannett-cdn.com/-mm-/2d42e3d51377640b4c5a1c5238608d8404a47242/c=4-0-2000-1500&amp;r=x404&amp;c=534x401/local/-/media/WXIA/WXIA/2014/03/11/1394593206000-generic-uga-log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541" y="1772444"/>
            <a:ext cx="2333625" cy="17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encrypted-tbn3.gstatic.com/images?q=tbn:ANd9GcSQ2mzOXKb7MDaQE5-UsVEzd5QKCciBD1RXlO85STyOrpiRksf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https://encrypted-tbn3.gstatic.com/images?q=tbn:ANd9GcSQ2mzOXKb7MDaQE5-UsVEzd5QKCciBD1RXlO85STyOrpiRksf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707" y="-29394"/>
            <a:ext cx="2334459" cy="18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756" y="899672"/>
            <a:ext cx="1885950" cy="2640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375" y="875506"/>
            <a:ext cx="3479332" cy="264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523456"/>
            <a:ext cx="6096000" cy="3401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75" y="3502819"/>
            <a:ext cx="5657850" cy="33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95021" cy="8713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pictures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245" y="2816202"/>
            <a:ext cx="5390755" cy="4041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615" y="2837313"/>
            <a:ext cx="195089" cy="36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653" y="-71603"/>
            <a:ext cx="3815347" cy="2999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001" y="838246"/>
            <a:ext cx="2901652" cy="1999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43000"/>
            <a:ext cx="4200525" cy="571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070" y="5057775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8544" cy="4005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83" y="4060108"/>
            <a:ext cx="5504717" cy="279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5418"/>
            <a:ext cx="3999068" cy="2852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068" y="4005417"/>
            <a:ext cx="2688215" cy="2852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00" y="-1"/>
            <a:ext cx="2857500" cy="4005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543" y="0"/>
            <a:ext cx="3615957" cy="40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191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All about the University of Georgia</vt:lpstr>
      <vt:lpstr>School History</vt:lpstr>
      <vt:lpstr>ACADEMICS</vt:lpstr>
      <vt:lpstr>POPULATION</vt:lpstr>
      <vt:lpstr>SPORTS</vt:lpstr>
      <vt:lpstr>pictures</vt:lpstr>
      <vt:lpstr>More pictures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University of Georgia</dc:title>
  <dc:creator>jackson.esping</dc:creator>
  <cp:lastModifiedBy>Nicolle Johnston</cp:lastModifiedBy>
  <cp:revision>53</cp:revision>
  <dcterms:created xsi:type="dcterms:W3CDTF">2014-12-03T18:15:57Z</dcterms:created>
  <dcterms:modified xsi:type="dcterms:W3CDTF">2015-01-06T20:49:06Z</dcterms:modified>
</cp:coreProperties>
</file>